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6" r:id="rId2"/>
    <p:sldId id="257" r:id="rId3"/>
    <p:sldId id="258" r:id="rId4"/>
    <p:sldId id="261" r:id="rId5"/>
    <p:sldId id="265" r:id="rId6"/>
    <p:sldId id="266" r:id="rId7"/>
    <p:sldId id="260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>
        <p:scale>
          <a:sx n="61" d="100"/>
          <a:sy n="61" d="100"/>
        </p:scale>
        <p:origin x="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gan Lytle" userId="c3419e9e-99aa-4486-a2f6-3adb0848558c" providerId="ADAL" clId="{3705A461-FD9B-47E5-9178-C16B23574F16}"/>
    <pc:docChg chg="undo custSel mod addSld delSld modSld sldOrd">
      <pc:chgData name="Megan Lytle" userId="c3419e9e-99aa-4486-a2f6-3adb0848558c" providerId="ADAL" clId="{3705A461-FD9B-47E5-9178-C16B23574F16}" dt="2020-04-03T00:11:27.040" v="157" actId="26606"/>
      <pc:docMkLst>
        <pc:docMk/>
      </pc:docMkLst>
      <pc:sldChg chg="modSp">
        <pc:chgData name="Megan Lytle" userId="c3419e9e-99aa-4486-a2f6-3adb0848558c" providerId="ADAL" clId="{3705A461-FD9B-47E5-9178-C16B23574F16}" dt="2020-04-02T23:57:27.995" v="42"/>
        <pc:sldMkLst>
          <pc:docMk/>
          <pc:sldMk cId="2104468413" sldId="256"/>
        </pc:sldMkLst>
      </pc:sldChg>
      <pc:sldChg chg="addSp delSp modSp mod setBg delDesignElem">
        <pc:chgData name="Megan Lytle" userId="c3419e9e-99aa-4486-a2f6-3adb0848558c" providerId="ADAL" clId="{3705A461-FD9B-47E5-9178-C16B23574F16}" dt="2020-04-03T00:07:00.133" v="145" actId="26606"/>
        <pc:sldMkLst>
          <pc:docMk/>
          <pc:sldMk cId="169409938" sldId="257"/>
        </pc:sldMkLst>
      </pc:sldChg>
      <pc:sldChg chg="addSp delSp modSp mod setBg setClrOvrMap delDesignElem">
        <pc:chgData name="Megan Lytle" userId="c3419e9e-99aa-4486-a2f6-3adb0848558c" providerId="ADAL" clId="{3705A461-FD9B-47E5-9178-C16B23574F16}" dt="2020-04-03T00:07:53.874" v="146" actId="26606"/>
        <pc:sldMkLst>
          <pc:docMk/>
          <pc:sldMk cId="2280864846" sldId="258"/>
        </pc:sldMkLst>
      </pc:sldChg>
      <pc:sldChg chg="addSp delSp modSp del mod setBg setClrOvrMap delDesignElem">
        <pc:chgData name="Megan Lytle" userId="c3419e9e-99aa-4486-a2f6-3adb0848558c" providerId="ADAL" clId="{3705A461-FD9B-47E5-9178-C16B23574F16}" dt="2020-04-03T00:04:54.356" v="90" actId="2696"/>
        <pc:sldMkLst>
          <pc:docMk/>
          <pc:sldMk cId="3429685564" sldId="259"/>
        </pc:sldMkLst>
      </pc:sldChg>
      <pc:sldChg chg="addSp delSp modSp mod setBg delDesignElem">
        <pc:chgData name="Megan Lytle" userId="c3419e9e-99aa-4486-a2f6-3adb0848558c" providerId="ADAL" clId="{3705A461-FD9B-47E5-9178-C16B23574F16}" dt="2020-04-02T23:55:22.205" v="37" actId="26606"/>
        <pc:sldMkLst>
          <pc:docMk/>
          <pc:sldMk cId="1659864330" sldId="260"/>
        </pc:sldMkLst>
      </pc:sldChg>
      <pc:sldChg chg="addSp delSp modSp mod setBg delDesignElem">
        <pc:chgData name="Megan Lytle" userId="c3419e9e-99aa-4486-a2f6-3adb0848558c" providerId="ADAL" clId="{3705A461-FD9B-47E5-9178-C16B23574F16}" dt="2020-04-03T00:11:27.040" v="157" actId="26606"/>
        <pc:sldMkLst>
          <pc:docMk/>
          <pc:sldMk cId="2457444841" sldId="261"/>
        </pc:sldMkLst>
      </pc:sldChg>
      <pc:sldChg chg="addSp delSp modSp mod setBg delDesignElem">
        <pc:chgData name="Megan Lytle" userId="c3419e9e-99aa-4486-a2f6-3adb0848558c" providerId="ADAL" clId="{3705A461-FD9B-47E5-9178-C16B23574F16}" dt="2020-04-02T23:54:55.336" v="36"/>
        <pc:sldMkLst>
          <pc:docMk/>
          <pc:sldMk cId="526496831" sldId="262"/>
        </pc:sldMkLst>
      </pc:sldChg>
      <pc:sldChg chg="addSp delSp modSp mod setBg delDesignElem">
        <pc:chgData name="Megan Lytle" userId="c3419e9e-99aa-4486-a2f6-3adb0848558c" providerId="ADAL" clId="{3705A461-FD9B-47E5-9178-C16B23574F16}" dt="2020-04-02T23:54:55.336" v="36"/>
        <pc:sldMkLst>
          <pc:docMk/>
          <pc:sldMk cId="1377454717" sldId="263"/>
        </pc:sldMkLst>
      </pc:sldChg>
      <pc:sldChg chg="modSp add ord">
        <pc:chgData name="Megan Lytle" userId="c3419e9e-99aa-4486-a2f6-3adb0848558c" providerId="ADAL" clId="{3705A461-FD9B-47E5-9178-C16B23574F16}" dt="2020-04-02T23:58:25.911" v="45"/>
        <pc:sldMkLst>
          <pc:docMk/>
          <pc:sldMk cId="3416786531" sldId="264"/>
        </pc:sldMkLst>
      </pc:sldChg>
      <pc:sldChg chg="addSp delSp modSp add mod ord setBg">
        <pc:chgData name="Megan Lytle" userId="c3419e9e-99aa-4486-a2f6-3adb0848558c" providerId="ADAL" clId="{3705A461-FD9B-47E5-9178-C16B23574F16}" dt="2020-04-03T00:08:18.474" v="148"/>
        <pc:sldMkLst>
          <pc:docMk/>
          <pc:sldMk cId="3982383492" sldId="265"/>
        </pc:sldMkLst>
      </pc:sldChg>
      <pc:sldChg chg="addSp delSp modSp add mod setBg setClrOvrMap">
        <pc:chgData name="Megan Lytle" userId="c3419e9e-99aa-4486-a2f6-3adb0848558c" providerId="ADAL" clId="{3705A461-FD9B-47E5-9178-C16B23574F16}" dt="2020-04-03T00:06:19.474" v="144" actId="26606"/>
        <pc:sldMkLst>
          <pc:docMk/>
          <pc:sldMk cId="2022906337" sldId="266"/>
        </pc:sldMkLst>
      </pc:sldChg>
    </pc:docChg>
  </pc:docChgLst>
  <pc:docChgLst>
    <pc:chgData name="Megan Lytle" userId="d46eaa26088c13a8" providerId="LiveId" clId="{1ED10E0C-97CF-4357-8E99-B8C6B79187F2}"/>
    <pc:docChg chg="modSld modMainMaster">
      <pc:chgData name="Megan Lytle" userId="d46eaa26088c13a8" providerId="LiveId" clId="{1ED10E0C-97CF-4357-8E99-B8C6B79187F2}" dt="2025-09-02T14:47:11.877" v="7"/>
      <pc:docMkLst>
        <pc:docMk/>
      </pc:docMkLst>
      <pc:sldChg chg="modTransition">
        <pc:chgData name="Megan Lytle" userId="d46eaa26088c13a8" providerId="LiveId" clId="{1ED10E0C-97CF-4357-8E99-B8C6B79187F2}" dt="2025-09-02T14:47:11.877" v="7"/>
        <pc:sldMkLst>
          <pc:docMk/>
          <pc:sldMk cId="2104468413" sldId="256"/>
        </pc:sldMkLst>
      </pc:sldChg>
      <pc:sldChg chg="modTransition">
        <pc:chgData name="Megan Lytle" userId="d46eaa26088c13a8" providerId="LiveId" clId="{1ED10E0C-97CF-4357-8E99-B8C6B79187F2}" dt="2025-09-02T14:47:11.877" v="7"/>
        <pc:sldMkLst>
          <pc:docMk/>
          <pc:sldMk cId="169409938" sldId="257"/>
        </pc:sldMkLst>
      </pc:sldChg>
      <pc:sldChg chg="modTransition">
        <pc:chgData name="Megan Lytle" userId="d46eaa26088c13a8" providerId="LiveId" clId="{1ED10E0C-97CF-4357-8E99-B8C6B79187F2}" dt="2025-09-02T14:47:11.877" v="7"/>
        <pc:sldMkLst>
          <pc:docMk/>
          <pc:sldMk cId="2280864846" sldId="258"/>
        </pc:sldMkLst>
      </pc:sldChg>
      <pc:sldChg chg="modTransition">
        <pc:chgData name="Megan Lytle" userId="d46eaa26088c13a8" providerId="LiveId" clId="{1ED10E0C-97CF-4357-8E99-B8C6B79187F2}" dt="2025-09-02T14:47:11.877" v="7"/>
        <pc:sldMkLst>
          <pc:docMk/>
          <pc:sldMk cId="1659864330" sldId="260"/>
        </pc:sldMkLst>
      </pc:sldChg>
      <pc:sldChg chg="modTransition">
        <pc:chgData name="Megan Lytle" userId="d46eaa26088c13a8" providerId="LiveId" clId="{1ED10E0C-97CF-4357-8E99-B8C6B79187F2}" dt="2025-09-02T14:47:11.877" v="7"/>
        <pc:sldMkLst>
          <pc:docMk/>
          <pc:sldMk cId="2457444841" sldId="261"/>
        </pc:sldMkLst>
      </pc:sldChg>
      <pc:sldChg chg="modTransition">
        <pc:chgData name="Megan Lytle" userId="d46eaa26088c13a8" providerId="LiveId" clId="{1ED10E0C-97CF-4357-8E99-B8C6B79187F2}" dt="2025-09-02T14:47:11.877" v="7"/>
        <pc:sldMkLst>
          <pc:docMk/>
          <pc:sldMk cId="526496831" sldId="262"/>
        </pc:sldMkLst>
      </pc:sldChg>
      <pc:sldChg chg="modTransition">
        <pc:chgData name="Megan Lytle" userId="d46eaa26088c13a8" providerId="LiveId" clId="{1ED10E0C-97CF-4357-8E99-B8C6B79187F2}" dt="2025-09-02T14:47:11.877" v="7"/>
        <pc:sldMkLst>
          <pc:docMk/>
          <pc:sldMk cId="1377454717" sldId="263"/>
        </pc:sldMkLst>
      </pc:sldChg>
      <pc:sldChg chg="modTransition">
        <pc:chgData name="Megan Lytle" userId="d46eaa26088c13a8" providerId="LiveId" clId="{1ED10E0C-97CF-4357-8E99-B8C6B79187F2}" dt="2025-09-02T14:47:11.877" v="7"/>
        <pc:sldMkLst>
          <pc:docMk/>
          <pc:sldMk cId="3416786531" sldId="264"/>
        </pc:sldMkLst>
      </pc:sldChg>
      <pc:sldChg chg="modTransition">
        <pc:chgData name="Megan Lytle" userId="d46eaa26088c13a8" providerId="LiveId" clId="{1ED10E0C-97CF-4357-8E99-B8C6B79187F2}" dt="2025-09-02T14:47:11.877" v="7"/>
        <pc:sldMkLst>
          <pc:docMk/>
          <pc:sldMk cId="3982383492" sldId="265"/>
        </pc:sldMkLst>
      </pc:sldChg>
      <pc:sldChg chg="modTransition">
        <pc:chgData name="Megan Lytle" userId="d46eaa26088c13a8" providerId="LiveId" clId="{1ED10E0C-97CF-4357-8E99-B8C6B79187F2}" dt="2025-09-02T14:47:11.877" v="7"/>
        <pc:sldMkLst>
          <pc:docMk/>
          <pc:sldMk cId="2022906337" sldId="266"/>
        </pc:sldMkLst>
      </pc:sldChg>
      <pc:sldMasterChg chg="modTransition modSldLayout">
        <pc:chgData name="Megan Lytle" userId="d46eaa26088c13a8" providerId="LiveId" clId="{1ED10E0C-97CF-4357-8E99-B8C6B79187F2}" dt="2025-09-02T14:47:11.877" v="7"/>
        <pc:sldMasterMkLst>
          <pc:docMk/>
          <pc:sldMasterMk cId="4074804263" sldId="2147483679"/>
        </pc:sldMasterMkLst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481814761" sldId="2147483680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1889735942" sldId="2147483681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1613959949" sldId="2147483682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363839316" sldId="2147483683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2834819997" sldId="2147483684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329824558" sldId="2147483685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97804048" sldId="2147483686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1115261400" sldId="2147483687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2660681101" sldId="2147483688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2521075077" sldId="2147483689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3327085661" sldId="2147483690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2206945030" sldId="2147483691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1167643043" sldId="2147483692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1731264846" sldId="2147483693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2686157417" sldId="2147483694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571203301" sldId="2147483695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3852262593" sldId="2147483696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1468478892" sldId="2147483697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3896941128" sldId="2147483698"/>
          </pc:sldLayoutMkLst>
        </pc:sldLayoutChg>
        <pc:sldLayoutChg chg="modTransition">
          <pc:chgData name="Megan Lytle" userId="d46eaa26088c13a8" providerId="LiveId" clId="{1ED10E0C-97CF-4357-8E99-B8C6B79187F2}" dt="2025-09-02T14:47:11.877" v="7"/>
          <pc:sldLayoutMkLst>
            <pc:docMk/>
            <pc:sldMasterMk cId="4074804263" sldId="2147483679"/>
            <pc:sldLayoutMk cId="4138411757" sldId="2147483699"/>
          </pc:sldLayoutMkLst>
        </pc:sldLayoutChg>
      </pc:sldMasterChg>
    </pc:docChg>
  </pc:docChgLst>
</pc:chgInfo>
</file>

<file path=ppt/media/image1.jpeg>
</file>

<file path=ppt/media/image10.jpg>
</file>

<file path=ppt/media/image11.jpg>
</file>

<file path=ppt/media/image12.png>
</file>

<file path=ppt/media/image13.jpg>
</file>

<file path=ppt/media/image14.jpg>
</file>

<file path=ppt/media/image15.jpeg>
</file>

<file path=ppt/media/image16.png>
</file>

<file path=ppt/media/image17.jpg>
</file>

<file path=ppt/media/image2.jpeg>
</file>

<file path=ppt/media/image3.jpg>
</file>

<file path=ppt/media/image4.jp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1814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075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085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06945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43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264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57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203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262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CE31B-3D36-4EB3-82F8-1E547A516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F8DAF-47F3-4F01-9915-E45803AF3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B356F4-C266-4963-9C8D-7D05B5FB7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FC3313-B97A-4D3B-BC21-9AF414F4A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CA4231-5139-4732-9CB5-E2C947A8C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A3DC0-05E9-40D0-9C25-B13D81707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478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FD7BF0-048D-4B73-8234-CB02E2FD0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1112C-BA2B-4AA5-8200-90E765BC6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7C8F5-52B2-48D7-9D96-ABBC3DEF9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617AA-CC0C-439D-8C56-E349626BC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F2072-EA83-4F4E-ADD1-BAEFD4343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941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735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40EAA-7FB3-4E8D-808B-ECB9686E7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50205-B7E0-4A5A-90E3-371FD9F64B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8AA861-4106-45A7-BD05-75FBDF62F1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CE676-9B9D-4603-BEDA-2B510BFF6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2297A6-2C4C-4909-A25E-DE30C0016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C14F36-8FAB-452D-85CE-9DD62C627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411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959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9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8199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24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04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261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681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158A80D2-D7D1-4DCB-9EA0-21123A388F4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00996990-A3C5-4799-AEC4-2D75840116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804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</p:sldLayoutIdLst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sa/3.0/" TargetMode="External"/><Relationship Id="rId3" Type="http://schemas.openxmlformats.org/officeDocument/2006/relationships/image" Target="../media/image3.jpg"/><Relationship Id="rId7" Type="http://schemas.openxmlformats.org/officeDocument/2006/relationships/hyperlink" Target="http://commons.wikimedia.org/wiki/File:SmokeAlarmPlacement.jpg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7.jpg"/><Relationship Id="rId5" Type="http://schemas.openxmlformats.org/officeDocument/2006/relationships/hyperlink" Target="http://flickr.com/photos/fallsavenuevintagefashion/8451834479" TargetMode="External"/><Relationship Id="rId4" Type="http://schemas.openxmlformats.org/officeDocument/2006/relationships/image" Target="../media/image6.jpg"/><Relationship Id="rId9" Type="http://schemas.openxmlformats.org/officeDocument/2006/relationships/hyperlink" Target="https://creativecommons.org/licenses/by/2.0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3.jpg"/><Relationship Id="rId7" Type="http://schemas.openxmlformats.org/officeDocument/2006/relationships/hyperlink" Target="https://diy.stackexchange.com/questions/141660/changing-out-receptacles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0.xml"/><Relationship Id="rId6" Type="http://schemas.openxmlformats.org/officeDocument/2006/relationships/image" Target="../media/image9.jpg"/><Relationship Id="rId5" Type="http://schemas.openxmlformats.org/officeDocument/2006/relationships/hyperlink" Target="http://diy.stackexchange.com/questions/94499/must-outdoor-gfci-power-outlets-be-covered" TargetMode="External"/><Relationship Id="rId4" Type="http://schemas.openxmlformats.org/officeDocument/2006/relationships/image" Target="../media/image8.jpg"/><Relationship Id="rId9" Type="http://schemas.openxmlformats.org/officeDocument/2006/relationships/hyperlink" Target="https://creativecommons.org/licenses/by-sa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nc-sa/3.0/" TargetMode="External"/><Relationship Id="rId5" Type="http://schemas.openxmlformats.org/officeDocument/2006/relationships/hyperlink" Target="http://www.deathbycar.info/tag/electric-cars/" TargetMode="External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thehillsareburning.blogspot.com/2018/06/i-do-not-plug-in-your-equipment.html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ww.cpsc.gov/content/commission-closes-investigation-of-fpe-circuit-breakers-and-provides-safety-information-for" TargetMode="External"/><Relationship Id="rId4" Type="http://schemas.openxmlformats.org/officeDocument/2006/relationships/hyperlink" Target="https://blog.hsb.com/2016/03/17/bad-circuit-breaker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hyperlink" Target="https://creativecommons.org/licenses/by-nc-sa/3.0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6" Type="http://schemas.openxmlformats.org/officeDocument/2006/relationships/hyperlink" Target="http://wccftech.com/amazon-gaming-deals-week/" TargetMode="External"/><Relationship Id="rId5" Type="http://schemas.openxmlformats.org/officeDocument/2006/relationships/image" Target="../media/image16.png"/><Relationship Id="rId4" Type="http://schemas.openxmlformats.org/officeDocument/2006/relationships/hyperlink" Target="https://www.amazon.com/localservices/ya/sellerprofile/ref=vas_home_spp_A2XUZL2D4OWIZM?sellerID=A2XUZL2D4OWIZ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2DE845-EC89-4D4F-A4BB-698BF2F306F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111" y="669717"/>
            <a:ext cx="8426677" cy="50220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EC9D51-BA0D-4AF7-88D7-C250B6932D95}"/>
              </a:ext>
            </a:extLst>
          </p:cNvPr>
          <p:cNvSpPr txBox="1"/>
          <p:nvPr/>
        </p:nvSpPr>
        <p:spPr>
          <a:xfrm>
            <a:off x="974518" y="5691808"/>
            <a:ext cx="9819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sx="102000" sy="102000" algn="ctr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Copperplate Gothic Bold" panose="020E0705020206020404" pitchFamily="34" charset="0"/>
                <a:cs typeface="Times New Roman" panose="02020603050405020304" pitchFamily="18" charset="0"/>
              </a:rPr>
              <a:t>WWW.LYTLE-ELECTRIC.COM</a:t>
            </a:r>
          </a:p>
        </p:txBody>
      </p:sp>
    </p:spTree>
    <p:extLst>
      <p:ext uri="{BB962C8B-B14F-4D97-AF65-F5344CB8AC3E}">
        <p14:creationId xmlns:p14="http://schemas.microsoft.com/office/powerpoint/2010/main" val="2104468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2DE845-EC89-4D4F-A4BB-698BF2F306FE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71111" y="736486"/>
            <a:ext cx="8426677" cy="48885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EC9D51-BA0D-4AF7-88D7-C250B6932D95}"/>
              </a:ext>
            </a:extLst>
          </p:cNvPr>
          <p:cNvSpPr txBox="1"/>
          <p:nvPr/>
        </p:nvSpPr>
        <p:spPr>
          <a:xfrm>
            <a:off x="974518" y="5691808"/>
            <a:ext cx="9819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n>
                  <a:solidFill>
                    <a:schemeClr val="bg1"/>
                  </a:solidFill>
                </a:ln>
                <a:solidFill>
                  <a:schemeClr val="accent1">
                    <a:lumMod val="50000"/>
                  </a:schemeClr>
                </a:solidFill>
                <a:effectLst>
                  <a:outerShdw blurRad="38100" sx="102000" sy="102000" algn="ctr" rotWithShape="0">
                    <a:schemeClr val="bg1">
                      <a:lumMod val="75000"/>
                      <a:alpha val="40000"/>
                    </a:schemeClr>
                  </a:outerShdw>
                </a:effectLst>
                <a:latin typeface="Copperplate Gothic Bold" panose="020E0705020206020404" pitchFamily="34" charset="0"/>
                <a:cs typeface="Times New Roman" panose="02020603050405020304" pitchFamily="18" charset="0"/>
              </a:rPr>
              <a:t>WWW.LYTLE-ELECTRIC.COM</a:t>
            </a:r>
          </a:p>
        </p:txBody>
      </p:sp>
    </p:spTree>
    <p:extLst>
      <p:ext uri="{BB962C8B-B14F-4D97-AF65-F5344CB8AC3E}">
        <p14:creationId xmlns:p14="http://schemas.microsoft.com/office/powerpoint/2010/main" val="3416786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61AAE666-D450-4D46-B3F5-E098145E8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6" name="Freeform 11">
            <a:extLst>
              <a:ext uri="{FF2B5EF4-FFF2-40B4-BE49-F238E27FC236}">
                <a16:creationId xmlns:a16="http://schemas.microsoft.com/office/drawing/2014/main" id="{035AEC3B-8780-40F2-8E36-164A29102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Freeform 13">
            <a:extLst>
              <a:ext uri="{FF2B5EF4-FFF2-40B4-BE49-F238E27FC236}">
                <a16:creationId xmlns:a16="http://schemas.microsoft.com/office/drawing/2014/main" id="{54AA3E27-98A5-4774-AC72-D8E00FEC6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25">
            <a:extLst>
              <a:ext uri="{FF2B5EF4-FFF2-40B4-BE49-F238E27FC236}">
                <a16:creationId xmlns:a16="http://schemas.microsoft.com/office/drawing/2014/main" id="{9795977E-891E-4A10-B802-1E5BF3642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Freeform 14">
            <a:extLst>
              <a:ext uri="{FF2B5EF4-FFF2-40B4-BE49-F238E27FC236}">
                <a16:creationId xmlns:a16="http://schemas.microsoft.com/office/drawing/2014/main" id="{6B918539-48DD-4DE8-ABA3-5281D70C8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2" name="5-Point Star 24">
            <a:extLst>
              <a:ext uri="{FF2B5EF4-FFF2-40B4-BE49-F238E27FC236}">
                <a16:creationId xmlns:a16="http://schemas.microsoft.com/office/drawing/2014/main" id="{0AB3BB71-4233-49EC-85FA-3CBE6B7C4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2DD564-D1DB-4415-9F8F-45EFF2880B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091" t="23103"/>
          <a:stretch/>
        </p:blipFill>
        <p:spPr>
          <a:xfrm rot="21600000">
            <a:off x="20" y="10"/>
            <a:ext cx="12191980" cy="6857990"/>
          </a:xfrm>
          <a:prstGeom prst="rect">
            <a:avLst/>
          </a:prstGeom>
        </p:spPr>
      </p:pic>
      <p:sp>
        <p:nvSpPr>
          <p:cNvPr id="36" name="Freeform 9">
            <a:extLst>
              <a:ext uri="{FF2B5EF4-FFF2-40B4-BE49-F238E27FC236}">
                <a16:creationId xmlns:a16="http://schemas.microsoft.com/office/drawing/2014/main" id="{24CD7E3A-4D88-49A4-B8CE-C8DEF0865E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8288" y="2698990"/>
            <a:ext cx="11338098" cy="3612111"/>
          </a:xfrm>
          <a:custGeom>
            <a:avLst/>
            <a:gdLst>
              <a:gd name="connsiteX0" fmla="*/ 0 w 11329257"/>
              <a:gd name="connsiteY0" fmla="*/ 1672253 h 3112578"/>
              <a:gd name="connsiteX1" fmla="*/ 11201741 w 11329257"/>
              <a:gd name="connsiteY1" fmla="*/ 0 h 3112578"/>
              <a:gd name="connsiteX2" fmla="*/ 11329257 w 11329257"/>
              <a:gd name="connsiteY2" fmla="*/ 2508571 h 3112578"/>
              <a:gd name="connsiteX3" fmla="*/ 0 w 11329257"/>
              <a:gd name="connsiteY3" fmla="*/ 3112578 h 3112578"/>
              <a:gd name="connsiteX4" fmla="*/ 0 w 11329257"/>
              <a:gd name="connsiteY4" fmla="*/ 1672253 h 3112578"/>
              <a:gd name="connsiteX0" fmla="*/ 8467 w 11329257"/>
              <a:gd name="connsiteY0" fmla="*/ 994919 h 3112578"/>
              <a:gd name="connsiteX1" fmla="*/ 11201741 w 11329257"/>
              <a:gd name="connsiteY1" fmla="*/ 0 h 3112578"/>
              <a:gd name="connsiteX2" fmla="*/ 11329257 w 11329257"/>
              <a:gd name="connsiteY2" fmla="*/ 2508571 h 3112578"/>
              <a:gd name="connsiteX3" fmla="*/ 0 w 11329257"/>
              <a:gd name="connsiteY3" fmla="*/ 3112578 h 3112578"/>
              <a:gd name="connsiteX4" fmla="*/ 8467 w 11329257"/>
              <a:gd name="connsiteY4" fmla="*/ 994919 h 3112578"/>
              <a:gd name="connsiteX0" fmla="*/ 814 w 11330070"/>
              <a:gd name="connsiteY0" fmla="*/ 732453 h 3112578"/>
              <a:gd name="connsiteX1" fmla="*/ 11202554 w 11330070"/>
              <a:gd name="connsiteY1" fmla="*/ 0 h 3112578"/>
              <a:gd name="connsiteX2" fmla="*/ 11330070 w 11330070"/>
              <a:gd name="connsiteY2" fmla="*/ 2508571 h 3112578"/>
              <a:gd name="connsiteX3" fmla="*/ 813 w 11330070"/>
              <a:gd name="connsiteY3" fmla="*/ 3112578 h 3112578"/>
              <a:gd name="connsiteX4" fmla="*/ 814 w 11330070"/>
              <a:gd name="connsiteY4" fmla="*/ 732453 h 3112578"/>
              <a:gd name="connsiteX0" fmla="*/ 375 w 11338098"/>
              <a:gd name="connsiteY0" fmla="*/ 622387 h 3112578"/>
              <a:gd name="connsiteX1" fmla="*/ 11210582 w 11338098"/>
              <a:gd name="connsiteY1" fmla="*/ 0 h 3112578"/>
              <a:gd name="connsiteX2" fmla="*/ 11338098 w 11338098"/>
              <a:gd name="connsiteY2" fmla="*/ 2508571 h 3112578"/>
              <a:gd name="connsiteX3" fmla="*/ 8841 w 11338098"/>
              <a:gd name="connsiteY3" fmla="*/ 3112578 h 3112578"/>
              <a:gd name="connsiteX4" fmla="*/ 375 w 11338098"/>
              <a:gd name="connsiteY4" fmla="*/ 622387 h 3112578"/>
              <a:gd name="connsiteX0" fmla="*/ 375 w 11338098"/>
              <a:gd name="connsiteY0" fmla="*/ 1020320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1020320 h 3510511"/>
              <a:gd name="connsiteX0" fmla="*/ 375 w 11338098"/>
              <a:gd name="connsiteY0" fmla="*/ 664720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664720 h 3510511"/>
              <a:gd name="connsiteX0" fmla="*/ 375 w 11338098"/>
              <a:gd name="connsiteY0" fmla="*/ 605454 h 3510511"/>
              <a:gd name="connsiteX1" fmla="*/ 11176715 w 11338098"/>
              <a:gd name="connsiteY1" fmla="*/ 0 h 3510511"/>
              <a:gd name="connsiteX2" fmla="*/ 11338098 w 11338098"/>
              <a:gd name="connsiteY2" fmla="*/ 2906504 h 3510511"/>
              <a:gd name="connsiteX3" fmla="*/ 8841 w 11338098"/>
              <a:gd name="connsiteY3" fmla="*/ 3510511 h 3510511"/>
              <a:gd name="connsiteX4" fmla="*/ 375 w 11338098"/>
              <a:gd name="connsiteY4" fmla="*/ 605454 h 3510511"/>
              <a:gd name="connsiteX0" fmla="*/ 375 w 11338098"/>
              <a:gd name="connsiteY0" fmla="*/ 707054 h 3612111"/>
              <a:gd name="connsiteX1" fmla="*/ 11176715 w 11338098"/>
              <a:gd name="connsiteY1" fmla="*/ 0 h 3612111"/>
              <a:gd name="connsiteX2" fmla="*/ 11338098 w 11338098"/>
              <a:gd name="connsiteY2" fmla="*/ 3008104 h 3612111"/>
              <a:gd name="connsiteX3" fmla="*/ 8841 w 11338098"/>
              <a:gd name="connsiteY3" fmla="*/ 3612111 h 3612111"/>
              <a:gd name="connsiteX4" fmla="*/ 375 w 11338098"/>
              <a:gd name="connsiteY4" fmla="*/ 707054 h 3612111"/>
              <a:gd name="connsiteX0" fmla="*/ 375 w 11338098"/>
              <a:gd name="connsiteY0" fmla="*/ 571588 h 3612111"/>
              <a:gd name="connsiteX1" fmla="*/ 11176715 w 11338098"/>
              <a:gd name="connsiteY1" fmla="*/ 0 h 3612111"/>
              <a:gd name="connsiteX2" fmla="*/ 11338098 w 11338098"/>
              <a:gd name="connsiteY2" fmla="*/ 3008104 h 3612111"/>
              <a:gd name="connsiteX3" fmla="*/ 8841 w 11338098"/>
              <a:gd name="connsiteY3" fmla="*/ 3612111 h 3612111"/>
              <a:gd name="connsiteX4" fmla="*/ 375 w 11338098"/>
              <a:gd name="connsiteY4" fmla="*/ 571588 h 3612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38098" h="3612111">
                <a:moveTo>
                  <a:pt x="375" y="571588"/>
                </a:moveTo>
                <a:lnTo>
                  <a:pt x="11176715" y="0"/>
                </a:lnTo>
                <a:lnTo>
                  <a:pt x="11338098" y="3008104"/>
                </a:lnTo>
                <a:lnTo>
                  <a:pt x="8841" y="3612111"/>
                </a:lnTo>
                <a:cubicBezTo>
                  <a:pt x="11663" y="2906225"/>
                  <a:pt x="-2447" y="1277474"/>
                  <a:pt x="375" y="571588"/>
                </a:cubicBezTo>
                <a:close/>
              </a:path>
            </a:pathLst>
          </a:custGeom>
          <a:solidFill>
            <a:schemeClr val="accent1">
              <a:alpha val="82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0F185B-AFA4-4CB4-B445-0C10755AB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496980" y="3221623"/>
            <a:ext cx="10264470" cy="125006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000">
                <a:solidFill>
                  <a:schemeClr val="bg1"/>
                </a:solidFill>
              </a:rPr>
              <a:t>Electrical Fire Safety Awareness </a:t>
            </a:r>
          </a:p>
        </p:txBody>
      </p:sp>
      <p:sp>
        <p:nvSpPr>
          <p:cNvPr id="38" name="5-Point Star 12">
            <a:extLst>
              <a:ext uri="{FF2B5EF4-FFF2-40B4-BE49-F238E27FC236}">
                <a16:creationId xmlns:a16="http://schemas.microsoft.com/office/drawing/2014/main" id="{722D684C-CEAB-470A-B059-5B27BAC3B5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9409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>
            <a:extLst>
              <a:ext uri="{FF2B5EF4-FFF2-40B4-BE49-F238E27FC236}">
                <a16:creationId xmlns:a16="http://schemas.microsoft.com/office/drawing/2014/main" id="{64130656-E6CE-4204-B668-891EB9D83D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44" name="Freeform 11">
            <a:extLst>
              <a:ext uri="{FF2B5EF4-FFF2-40B4-BE49-F238E27FC236}">
                <a16:creationId xmlns:a16="http://schemas.microsoft.com/office/drawing/2014/main" id="{B604D23A-1440-4E45-8250-C1AA6C565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6" name="Freeform 13">
            <a:extLst>
              <a:ext uri="{FF2B5EF4-FFF2-40B4-BE49-F238E27FC236}">
                <a16:creationId xmlns:a16="http://schemas.microsoft.com/office/drawing/2014/main" id="{CB21A277-BB41-4177-B443-520F6367A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8" name="Freeform 25">
            <a:extLst>
              <a:ext uri="{FF2B5EF4-FFF2-40B4-BE49-F238E27FC236}">
                <a16:creationId xmlns:a16="http://schemas.microsoft.com/office/drawing/2014/main" id="{20558E6F-FF0D-42DA-8C5D-969D31E7B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0" name="Freeform 14">
            <a:extLst>
              <a:ext uri="{FF2B5EF4-FFF2-40B4-BE49-F238E27FC236}">
                <a16:creationId xmlns:a16="http://schemas.microsoft.com/office/drawing/2014/main" id="{BEEAD229-3E2B-444E-A065-A05BD80AA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52" name="5-Point Star 24">
            <a:extLst>
              <a:ext uri="{FF2B5EF4-FFF2-40B4-BE49-F238E27FC236}">
                <a16:creationId xmlns:a16="http://schemas.microsoft.com/office/drawing/2014/main" id="{F2DB11F8-A7EC-4C77-BC87-DAAC344694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923D15A0-03E8-4E9B-981C-16978EFFB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40981D7C-2DAE-4919-BD07-3D576B7BF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6954" y="457201"/>
            <a:ext cx="11261749" cy="3343894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close up of text on a black background&#10;&#10;Description generated with high confidence">
            <a:extLst>
              <a:ext uri="{FF2B5EF4-FFF2-40B4-BE49-F238E27FC236}">
                <a16:creationId xmlns:a16="http://schemas.microsoft.com/office/drawing/2014/main" id="{D9771671-AE8B-4F06-9194-35B3D25A43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278200" y="691546"/>
            <a:ext cx="3884466" cy="2874505"/>
          </a:xfrm>
          <a:prstGeom prst="rect">
            <a:avLst/>
          </a:prstGeom>
        </p:spPr>
      </p:pic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0C84E001-98D2-45F9-891D-529C9C5983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6974"/>
            <a:ext cx="12188952" cy="2601025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86877AA2-A758-45A4-BC79-8394174CD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2134" y="4491323"/>
            <a:ext cx="12201086" cy="0"/>
          </a:xfrm>
          <a:prstGeom prst="line">
            <a:avLst/>
          </a:pr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EA90B86-3F7A-411B-A0A8-6FD05F108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912" y="4714814"/>
            <a:ext cx="10818199" cy="107521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800"/>
              <a:t>Smoke and CO2 Detectors</a:t>
            </a:r>
          </a:p>
        </p:txBody>
      </p:sp>
      <p:sp>
        <p:nvSpPr>
          <p:cNvPr id="62" name="5-Point Star 8">
            <a:extLst>
              <a:ext uri="{FF2B5EF4-FFF2-40B4-BE49-F238E27FC236}">
                <a16:creationId xmlns:a16="http://schemas.microsoft.com/office/drawing/2014/main" id="{6527BDDA-0730-4647-93F3-A301AD401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03408" y="6388943"/>
            <a:ext cx="373049" cy="373049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Content Placeholder 4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727AA1ED-A3AF-4E71-A4BE-336037D221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958919" y="691545"/>
            <a:ext cx="1588164" cy="28745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A08A98-641D-4253-9F97-192C7A9DB0A5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7" tooltip="http://commons.wikimedia.org/wiki/File:SmokeAlarmPlacement.jpg"/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8" tooltip="https://creativecommons.org/licenses/by-sa/3.0/"/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E8519C5-21EE-45FD-81CA-61FE90508F5C}"/>
              </a:ext>
            </a:extLst>
          </p:cNvPr>
          <p:cNvSpPr txBox="1"/>
          <p:nvPr/>
        </p:nvSpPr>
        <p:spPr>
          <a:xfrm>
            <a:off x="7975850" y="3365996"/>
            <a:ext cx="218681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5" tooltip="http://flickr.com/photos/fallsavenuevintagefashion/8451834479"/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 Author is licensed under </a:t>
            </a:r>
            <a:r>
              <a:rPr lang="en-US" sz="700" dirty="0">
                <a:solidFill>
                  <a:srgbClr val="FFFFFF"/>
                </a:solidFill>
                <a:hlinkClick r:id="rId9" tooltip="https://creativecommons.org/licenses/by/2.0/"/>
              </a:rPr>
              <a:t>CC BY</a:t>
            </a:r>
            <a:endParaRPr lang="en-US" sz="7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0864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8">
            <a:extLst>
              <a:ext uri="{FF2B5EF4-FFF2-40B4-BE49-F238E27FC236}">
                <a16:creationId xmlns:a16="http://schemas.microsoft.com/office/drawing/2014/main" id="{60AB2FF7-8EC0-437E-89D2-540909D015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8" name="Group 20">
            <a:extLst>
              <a:ext uri="{FF2B5EF4-FFF2-40B4-BE49-F238E27FC236}">
                <a16:creationId xmlns:a16="http://schemas.microsoft.com/office/drawing/2014/main" id="{D2072784-3A8D-470C-9549-D89E533F7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22" name="Rectangle 21">
              <a:extLst>
                <a:ext uri="{FF2B5EF4-FFF2-40B4-BE49-F238E27FC236}">
                  <a16:creationId xmlns:a16="http://schemas.microsoft.com/office/drawing/2014/main" id="{92564CED-9511-4EEE-B3C2-D0364B8052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5B3398C-74FE-4F1D-9717-5C401BEC30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AB00CC4-A08B-4AFC-8C8A-0E2FEBB21F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E5BC638-DF03-4E52-94D7-6830D44EC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5861" y="685800"/>
            <a:ext cx="4904931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600"/>
              <a:t>Home Inspections</a:t>
            </a:r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3E244DD6-3FF7-4445-981F-766E522D4FE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205" r="8" b="8"/>
          <a:stretch/>
        </p:blipFill>
        <p:spPr>
          <a:xfrm>
            <a:off x="406605" y="10"/>
            <a:ext cx="2531802" cy="2526610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pic>
        <p:nvPicPr>
          <p:cNvPr id="4" name="Picture 3" descr="A close up of electronics&#10;&#10;Description automatically generated">
            <a:extLst>
              <a:ext uri="{FF2B5EF4-FFF2-40B4-BE49-F238E27FC236}">
                <a16:creationId xmlns:a16="http://schemas.microsoft.com/office/drawing/2014/main" id="{CE8933D7-9C01-4ACE-9786-DDB269EBC20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rcRect t="21566" r="-4" b="11818"/>
          <a:stretch/>
        </p:blipFill>
        <p:spPr>
          <a:xfrm>
            <a:off x="3186028" y="10"/>
            <a:ext cx="2531802" cy="2526610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pic>
        <p:nvPicPr>
          <p:cNvPr id="9" name="Content Placeholder 8" descr="A hand holding an object in his hand&#10;&#10;Description generated with high confidence">
            <a:extLst>
              <a:ext uri="{FF2B5EF4-FFF2-40B4-BE49-F238E27FC236}">
                <a16:creationId xmlns:a16="http://schemas.microsoft.com/office/drawing/2014/main" id="{523551EF-5BB0-452C-A92C-B4916A052C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2" b="35000"/>
          <a:stretch/>
        </p:blipFill>
        <p:spPr>
          <a:xfrm>
            <a:off x="406605" y="2774242"/>
            <a:ext cx="5311225" cy="2526622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E7BC08E-B276-416A-9EAE-F909AB28BD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75850" y="2063397"/>
            <a:ext cx="4903905" cy="32374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Tamper Resistant Outlets</a:t>
            </a:r>
          </a:p>
          <a:p>
            <a:r>
              <a:rPr lang="en-US"/>
              <a:t>GFCI Outlets</a:t>
            </a:r>
          </a:p>
          <a:p>
            <a:pPr lvl="1"/>
            <a:r>
              <a:rPr lang="en-US"/>
              <a:t>Kitchen</a:t>
            </a:r>
          </a:p>
          <a:p>
            <a:pPr lvl="1"/>
            <a:r>
              <a:rPr lang="en-US"/>
              <a:t>Bathrooms</a:t>
            </a:r>
          </a:p>
          <a:p>
            <a:pPr lvl="1"/>
            <a:r>
              <a:rPr lang="en-US"/>
              <a:t>Garage</a:t>
            </a:r>
          </a:p>
          <a:p>
            <a:pPr lvl="1"/>
            <a:r>
              <a:rPr lang="en-US"/>
              <a:t>Outside with WR/GFCI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5AC7D5-450C-4DF9-AC35-8407EA2B0752}"/>
              </a:ext>
            </a:extLst>
          </p:cNvPr>
          <p:cNvSpPr txBox="1"/>
          <p:nvPr/>
        </p:nvSpPr>
        <p:spPr>
          <a:xfrm>
            <a:off x="3442848" y="2326565"/>
            <a:ext cx="227498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7" tooltip="https://diy.stackexchange.com/questions/141660/changing-out-receptacle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9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E8E14DC-CEFA-434B-8361-3542646F556C}"/>
              </a:ext>
            </a:extLst>
          </p:cNvPr>
          <p:cNvSpPr txBox="1"/>
          <p:nvPr/>
        </p:nvSpPr>
        <p:spPr>
          <a:xfrm>
            <a:off x="663425" y="2326565"/>
            <a:ext cx="227498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://diy.stackexchange.com/questions/94499/must-outdoor-gfci-power-outlets-be-covered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9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7444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1AAE666-D450-4D46-B3F5-E098145E8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3" name="Freeform 11">
            <a:extLst>
              <a:ext uri="{FF2B5EF4-FFF2-40B4-BE49-F238E27FC236}">
                <a16:creationId xmlns:a16="http://schemas.microsoft.com/office/drawing/2014/main" id="{035AEC3B-8780-40F2-8E36-164A29102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54AA3E27-98A5-4774-AC72-D8E00FEC6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reeform 25">
            <a:extLst>
              <a:ext uri="{FF2B5EF4-FFF2-40B4-BE49-F238E27FC236}">
                <a16:creationId xmlns:a16="http://schemas.microsoft.com/office/drawing/2014/main" id="{9795977E-891E-4A10-B802-1E5BF3642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6B918539-48DD-4DE8-ABA3-5281D70C8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1" name="5-Point Star 24">
            <a:extLst>
              <a:ext uri="{FF2B5EF4-FFF2-40B4-BE49-F238E27FC236}">
                <a16:creationId xmlns:a16="http://schemas.microsoft.com/office/drawing/2014/main" id="{0AB3BB71-4233-49EC-85FA-3CBE6B7C4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3A98CF9-7D8D-438E-99DF-0A89D4B6E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1FC7108-AE7D-4307-9ADD-F57B45DAF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2B4DC8D4-0E2A-474F-B754-0F2791ACA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2E035B-FCCB-4FF9-A214-8BD3FA579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663" y="1304458"/>
            <a:ext cx="3326650" cy="29017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600"/>
              <a:t>Overloaded outlets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B0C90CD-139D-467F-9CA7-A8AC801A9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1D8E8B5-D845-43C0-A8A3-993DED3D5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537" y="5762147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73B6E81-982E-413D-9628-F3DFD4066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able, sitting, white, standing&#10;&#10;Description automatically generated">
            <a:extLst>
              <a:ext uri="{FF2B5EF4-FFF2-40B4-BE49-F238E27FC236}">
                <a16:creationId xmlns:a16="http://schemas.microsoft.com/office/drawing/2014/main" id="{74CC58F9-188E-47BC-80AA-E4EA8031D83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t="7115" b="3424"/>
          <a:stretch/>
        </p:blipFill>
        <p:spPr>
          <a:xfrm>
            <a:off x="5321367" y="684680"/>
            <a:ext cx="6174771" cy="54826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5F0178-A0AE-4577-A296-0E8FBE574662}"/>
              </a:ext>
            </a:extLst>
          </p:cNvPr>
          <p:cNvSpPr txBox="1"/>
          <p:nvPr/>
        </p:nvSpPr>
        <p:spPr>
          <a:xfrm>
            <a:off x="9097726" y="5967282"/>
            <a:ext cx="239841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://www.deathbycar.info/tag/electric-car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2383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1AAE666-D450-4D46-B3F5-E098145E8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5" name="Freeform 11">
            <a:extLst>
              <a:ext uri="{FF2B5EF4-FFF2-40B4-BE49-F238E27FC236}">
                <a16:creationId xmlns:a16="http://schemas.microsoft.com/office/drawing/2014/main" id="{035AEC3B-8780-40F2-8E36-164A29102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54AA3E27-98A5-4774-AC72-D8E00FEC6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Freeform 25">
            <a:extLst>
              <a:ext uri="{FF2B5EF4-FFF2-40B4-BE49-F238E27FC236}">
                <a16:creationId xmlns:a16="http://schemas.microsoft.com/office/drawing/2014/main" id="{9795977E-891E-4A10-B802-1E5BF3642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Freeform 14">
            <a:extLst>
              <a:ext uri="{FF2B5EF4-FFF2-40B4-BE49-F238E27FC236}">
                <a16:creationId xmlns:a16="http://schemas.microsoft.com/office/drawing/2014/main" id="{6B918539-48DD-4DE8-ABA3-5281D70C8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3" name="5-Point Star 24">
            <a:extLst>
              <a:ext uri="{FF2B5EF4-FFF2-40B4-BE49-F238E27FC236}">
                <a16:creationId xmlns:a16="http://schemas.microsoft.com/office/drawing/2014/main" id="{0AB3BB71-4233-49EC-85FA-3CBE6B7C4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 descr="A picture containing indoor, chocolate, sitting, table&#10;&#10;Description automatically generated">
            <a:extLst>
              <a:ext uri="{FF2B5EF4-FFF2-40B4-BE49-F238E27FC236}">
                <a16:creationId xmlns:a16="http://schemas.microsoft.com/office/drawing/2014/main" id="{ABC0A2C0-2CD0-4964-9728-E67D4883A9C9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6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BF37E64-678E-4AAC-82EB-281D0E37B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240505"/>
            <a:ext cx="9232232" cy="241668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555DD0-D2D1-4267-AC40-3CEFD7F29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3737" y="3593432"/>
            <a:ext cx="7768073" cy="11951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200">
                <a:solidFill>
                  <a:schemeClr val="tx1"/>
                </a:solidFill>
              </a:rPr>
              <a:t>Space heaters and power strips</a:t>
            </a:r>
          </a:p>
        </p:txBody>
      </p:sp>
      <p:sp>
        <p:nvSpPr>
          <p:cNvPr id="27" name="5-Point Star 12">
            <a:extLst>
              <a:ext uri="{FF2B5EF4-FFF2-40B4-BE49-F238E27FC236}">
                <a16:creationId xmlns:a16="http://schemas.microsoft.com/office/drawing/2014/main" id="{3F315017-1C57-42D9-9FFB-A9CFD97F95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3590" y="3874678"/>
            <a:ext cx="788274" cy="730476"/>
          </a:xfrm>
          <a:prstGeom prst="star5">
            <a:avLst>
              <a:gd name="adj" fmla="val 25889"/>
              <a:gd name="hf" fmla="val 105146"/>
              <a:gd name="vf" fmla="val 110557"/>
            </a:avLst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483F02-A01B-4790-A80C-F1D2AB324415}"/>
              </a:ext>
            </a:extLst>
          </p:cNvPr>
          <p:cNvSpPr txBox="1"/>
          <p:nvPr/>
        </p:nvSpPr>
        <p:spPr>
          <a:xfrm>
            <a:off x="9787176" y="6657945"/>
            <a:ext cx="2404824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thehillsareburning.blogspot.com/2018/06/i-do-not-plug-in-your-equipment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29063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10">
            <a:extLst>
              <a:ext uri="{FF2B5EF4-FFF2-40B4-BE49-F238E27FC236}">
                <a16:creationId xmlns:a16="http://schemas.microsoft.com/office/drawing/2014/main" id="{61AAE666-D450-4D46-B3F5-E098145E8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3" name="Freeform 11">
            <a:extLst>
              <a:ext uri="{FF2B5EF4-FFF2-40B4-BE49-F238E27FC236}">
                <a16:creationId xmlns:a16="http://schemas.microsoft.com/office/drawing/2014/main" id="{035AEC3B-8780-40F2-8E36-164A29102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3">
            <a:extLst>
              <a:ext uri="{FF2B5EF4-FFF2-40B4-BE49-F238E27FC236}">
                <a16:creationId xmlns:a16="http://schemas.microsoft.com/office/drawing/2014/main" id="{54AA3E27-98A5-4774-AC72-D8E00FEC6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reeform 25">
            <a:extLst>
              <a:ext uri="{FF2B5EF4-FFF2-40B4-BE49-F238E27FC236}">
                <a16:creationId xmlns:a16="http://schemas.microsoft.com/office/drawing/2014/main" id="{9795977E-891E-4A10-B802-1E5BF3642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Freeform 14">
            <a:extLst>
              <a:ext uri="{FF2B5EF4-FFF2-40B4-BE49-F238E27FC236}">
                <a16:creationId xmlns:a16="http://schemas.microsoft.com/office/drawing/2014/main" id="{6B918539-48DD-4DE8-ABA3-5281D70C8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1" name="5-Point Star 24">
            <a:extLst>
              <a:ext uri="{FF2B5EF4-FFF2-40B4-BE49-F238E27FC236}">
                <a16:creationId xmlns:a16="http://schemas.microsoft.com/office/drawing/2014/main" id="{0AB3BB71-4233-49EC-85FA-3CBE6B7C4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8D8A2E-EFC4-4D26-8FCD-BF4BEDAF9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1420000">
            <a:off x="4959072" y="390182"/>
            <a:ext cx="5683314" cy="328492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8000"/>
              <a:t>Panel Inspections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8E9B606-89F5-4A8B-8AEC-4C4E1EE3A2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13" r="9095" b="-3"/>
          <a:stretch/>
        </p:blipFill>
        <p:spPr>
          <a:xfrm rot="21420000">
            <a:off x="-118586" y="345330"/>
            <a:ext cx="4633277" cy="4410442"/>
          </a:xfrm>
          <a:custGeom>
            <a:avLst/>
            <a:gdLst/>
            <a:ahLst/>
            <a:cxnLst/>
            <a:rect l="l" t="t" r="r" b="b"/>
            <a:pathLst>
              <a:path w="4633277" h="4410442">
                <a:moveTo>
                  <a:pt x="4633277" y="0"/>
                </a:moveTo>
                <a:lnTo>
                  <a:pt x="4633277" y="4410442"/>
                </a:lnTo>
                <a:lnTo>
                  <a:pt x="0" y="4410442"/>
                </a:lnTo>
                <a:lnTo>
                  <a:pt x="231142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59864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B353A-2551-48C2-846B-AF77080DD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8586" y="685800"/>
            <a:ext cx="6374097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000"/>
              <a:t>Federal Pacific Panels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6632F8-5A6C-45CC-A9B9-306E7D65F51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 rot="5400000">
            <a:off x="-100660" y="1057624"/>
            <a:ext cx="4850252" cy="3637689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B30CCE-B3DE-4381-ABFE-D8642E428B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01906" y="2142066"/>
            <a:ext cx="6380777" cy="32325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hlinkClick r:id="rId4"/>
              </a:rPr>
              <a:t>https://blog.hsb.com/2016/03/17/bad-circuit-breaker/</a:t>
            </a: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WFHades?!!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>
                <a:hlinkClick r:id="rId5"/>
              </a:rPr>
              <a:t>https://www.cpsc.gov/content/commission-closes-investigation-of-fpe-circuit-breakers-and-provides-safety-information-for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496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A074B-C248-453E-8A19-77C566893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2" y="685800"/>
            <a:ext cx="4949172" cy="115196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>
                <a:solidFill>
                  <a:schemeClr val="bg1"/>
                </a:solidFill>
              </a:rPr>
              <a:t>We have great news!</a:t>
            </a:r>
          </a:p>
        </p:txBody>
      </p:sp>
      <p:pic>
        <p:nvPicPr>
          <p:cNvPr id="7" name="Content Placeholder 6" descr="A picture containing person, building, man, holding&#10;&#10;Description automatically generated">
            <a:extLst>
              <a:ext uri="{FF2B5EF4-FFF2-40B4-BE49-F238E27FC236}">
                <a16:creationId xmlns:a16="http://schemas.microsoft.com/office/drawing/2014/main" id="{6D4BAAA5-8D52-4AC0-8C35-C244F66982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0" t="5493" b="16583"/>
          <a:stretch/>
        </p:blipFill>
        <p:spPr>
          <a:xfrm>
            <a:off x="6320775" y="232807"/>
            <a:ext cx="5142813" cy="2892821"/>
          </a:xfrm>
          <a:prstGeom prst="rect">
            <a:avLst/>
          </a:prstGeom>
          <a:ln>
            <a:noFill/>
          </a:ln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D0D3CC-830C-4971-BE9F-B9548FA8E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5802" y="2063396"/>
            <a:ext cx="4949172" cy="36809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Coming Soon:</a:t>
            </a:r>
          </a:p>
          <a:p>
            <a:pPr algn="ctr"/>
            <a:endParaRPr lang="en-US" sz="4000" dirty="0">
              <a:solidFill>
                <a:schemeClr val="bg1"/>
              </a:solidFill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</a:rPr>
              <a:t>Check us out on </a:t>
            </a:r>
            <a:r>
              <a:rPr lang="en-US" sz="4000" dirty="0">
                <a:solidFill>
                  <a:schemeClr val="bg1"/>
                </a:solidFill>
                <a:hlinkClick r:id="rId4"/>
              </a:rPr>
              <a:t>Amazon</a:t>
            </a:r>
            <a:endParaRPr lang="en-US" sz="4000" dirty="0">
              <a:solidFill>
                <a:schemeClr val="bg1"/>
              </a:solidFill>
            </a:endParaRPr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434103DB-1123-42E8-84C2-ADB7C4548E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320775" y="3691077"/>
            <a:ext cx="5142813" cy="2005696"/>
          </a:xfrm>
          <a:prstGeom prst="rect">
            <a:avLst/>
          </a:prstGeom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043326-1C95-477F-BC8A-67F64F88DFE2}"/>
              </a:ext>
            </a:extLst>
          </p:cNvPr>
          <p:cNvSpPr txBox="1"/>
          <p:nvPr/>
        </p:nvSpPr>
        <p:spPr>
          <a:xfrm>
            <a:off x="9065176" y="5496718"/>
            <a:ext cx="239841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6" tooltip="http://wccftech.com/amazon-gaming-deals-week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7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454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">
        <p14:flash/>
      </p:transition>
    </mc:Choice>
    <mc:Fallback>
      <p:transition spd="slow" advTm="2000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0AA2FAC-D8E8-4E7F-94D2-B85BCCDFAD5E}">
  <we:reference id="wa104379997" version="2.0.0.0" store="en-US" storeType="OMEX"/>
  <we:alternateReferences>
    <we:reference id="WA104379997" version="2.0.0.0" store="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153</Words>
  <Application>Microsoft Office PowerPoint</Application>
  <PresentationFormat>Widescreen</PresentationFormat>
  <Paragraphs>30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Copperplate Gothic Bold</vt:lpstr>
      <vt:lpstr>Impact</vt:lpstr>
      <vt:lpstr>Main Event</vt:lpstr>
      <vt:lpstr>PowerPoint Presentation</vt:lpstr>
      <vt:lpstr>Electrical Fire Safety Awareness </vt:lpstr>
      <vt:lpstr>Smoke and CO2 Detectors</vt:lpstr>
      <vt:lpstr>Home Inspections</vt:lpstr>
      <vt:lpstr>Overloaded outlets</vt:lpstr>
      <vt:lpstr>Space heaters and power strips</vt:lpstr>
      <vt:lpstr>Panel Inspections</vt:lpstr>
      <vt:lpstr>Federal Pacific Panels</vt:lpstr>
      <vt:lpstr>We have great news!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Megan Lytle</dc:creator>
  <cp:lastModifiedBy>Megan Lytle</cp:lastModifiedBy>
  <cp:revision>1</cp:revision>
  <dcterms:created xsi:type="dcterms:W3CDTF">2020-04-03T00:11:26Z</dcterms:created>
  <dcterms:modified xsi:type="dcterms:W3CDTF">2025-09-02T14:47:38Z</dcterms:modified>
</cp:coreProperties>
</file>